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335" r:id="rId3"/>
    <p:sldId id="322" r:id="rId4"/>
    <p:sldId id="260" r:id="rId5"/>
    <p:sldId id="333" r:id="rId6"/>
    <p:sldId id="332" r:id="rId7"/>
    <p:sldId id="327" r:id="rId8"/>
    <p:sldId id="321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6CF2C-25FF-4313-AD26-19CFEC737111}">
  <a:tblStyle styleId="{C536CF2C-25FF-4313-AD26-19CFEC7371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21538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31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2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8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4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40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48" r:id="rId2"/>
    <p:sldLayoutId id="2147483650" r:id="rId3"/>
    <p:sldLayoutId id="2147483651" r:id="rId4"/>
    <p:sldLayoutId id="2147483653" r:id="rId5"/>
    <p:sldLayoutId id="2147483655" r:id="rId6"/>
    <p:sldLayoutId id="2147483662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94207" y="2854542"/>
            <a:ext cx="5055600" cy="1988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180639P - T.A.D.S.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Thennakoon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180236D - H.A.D.G.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180288L - D.S.B.C.L.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Jayaweera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180316A - U.W.R.A.L.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Karunathilaka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Prof.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Dileeka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Dias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Co-supervisor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Dr.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Kasun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Hemachandra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2350295" y="953808"/>
            <a:ext cx="402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Competitive Virtual Cycling Over 5G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819"/>
            <a:ext cx="2173180" cy="217318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85" y="1950737"/>
            <a:ext cx="2403357" cy="1351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921480" y="47311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355464" y="1453296"/>
            <a:ext cx="7291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fontAlgn="base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relative position between competitors is calculated based on the outputs of the gyroscope</a:t>
            </a:r>
          </a:p>
          <a:p>
            <a:pPr marL="155575" indent="0" fontAlgn="base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5G technology is used to achieve low latency and high bandwidth requirements</a:t>
            </a:r>
          </a:p>
          <a:p>
            <a:pPr marL="155575" indent="0" fontAlgn="base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 on sensor outputs of the user, avatar is placed to indicate the position of the second user. 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dashboard to show user’s competition statistics and health details</a:t>
            </a:r>
          </a:p>
        </p:txBody>
      </p:sp>
      <p:grpSp>
        <p:nvGrpSpPr>
          <p:cNvPr id="10" name="Google Shape;12225;p82"/>
          <p:cNvGrpSpPr/>
          <p:nvPr/>
        </p:nvGrpSpPr>
        <p:grpSpPr>
          <a:xfrm>
            <a:off x="1125845" y="556732"/>
            <a:ext cx="678110" cy="522323"/>
            <a:chOff x="2665165" y="3360146"/>
            <a:chExt cx="281794" cy="349684"/>
          </a:xfrm>
          <a:solidFill>
            <a:schemeClr val="tx2"/>
          </a:solidFill>
        </p:grpSpPr>
        <p:sp>
          <p:nvSpPr>
            <p:cNvPr id="11" name="Google Shape;12226;p82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27;p82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28;p82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29;p82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30;p82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462;p81">
            <a:extLst>
              <a:ext uri="{FF2B5EF4-FFF2-40B4-BE49-F238E27FC236}">
                <a16:creationId xmlns:a16="http://schemas.microsoft.com/office/drawing/2014/main" id="{7AC03C89-A453-362B-C699-48D35A7B8B5E}"/>
              </a:ext>
            </a:extLst>
          </p:cNvPr>
          <p:cNvSpPr/>
          <p:nvPr/>
        </p:nvSpPr>
        <p:spPr>
          <a:xfrm>
            <a:off x="983305" y="3948879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462;p81">
            <a:extLst>
              <a:ext uri="{FF2B5EF4-FFF2-40B4-BE49-F238E27FC236}">
                <a16:creationId xmlns:a16="http://schemas.microsoft.com/office/drawing/2014/main" id="{5C7F2F6E-2957-6CF0-682D-43EDDA400F74}"/>
              </a:ext>
            </a:extLst>
          </p:cNvPr>
          <p:cNvSpPr/>
          <p:nvPr/>
        </p:nvSpPr>
        <p:spPr>
          <a:xfrm>
            <a:off x="983305" y="307423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462;p81">
            <a:extLst>
              <a:ext uri="{FF2B5EF4-FFF2-40B4-BE49-F238E27FC236}">
                <a16:creationId xmlns:a16="http://schemas.microsoft.com/office/drawing/2014/main" id="{8D879528-17E4-3700-162F-0A795A00594F}"/>
              </a:ext>
            </a:extLst>
          </p:cNvPr>
          <p:cNvSpPr/>
          <p:nvPr/>
        </p:nvSpPr>
        <p:spPr>
          <a:xfrm>
            <a:off x="973855" y="2199591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62;p81">
            <a:extLst>
              <a:ext uri="{FF2B5EF4-FFF2-40B4-BE49-F238E27FC236}">
                <a16:creationId xmlns:a16="http://schemas.microsoft.com/office/drawing/2014/main" id="{65421E82-ACE8-FD61-FAC3-C4C8B3C3AFF0}"/>
              </a:ext>
            </a:extLst>
          </p:cNvPr>
          <p:cNvSpPr/>
          <p:nvPr/>
        </p:nvSpPr>
        <p:spPr>
          <a:xfrm>
            <a:off x="946304" y="151102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77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43311" y="623603"/>
            <a:ext cx="4394243" cy="3728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afer and more comfortable environment</a:t>
            </a: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High-intensity interval training</a:t>
            </a:r>
          </a:p>
          <a:p>
            <a:pPr marL="139700" indent="0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cycling experience at different geographical locations</a:t>
            </a: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Immersive experience</a:t>
            </a:r>
          </a:p>
          <a:p>
            <a:pPr marL="139700" indent="0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the user’s competition statistics and health details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717408" y="318401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800" dirty="0"/>
          </a:p>
        </p:txBody>
      </p:sp>
      <p:sp>
        <p:nvSpPr>
          <p:cNvPr id="2" name="Google Shape;11462;p81">
            <a:extLst>
              <a:ext uri="{FF2B5EF4-FFF2-40B4-BE49-F238E27FC236}">
                <a16:creationId xmlns:a16="http://schemas.microsoft.com/office/drawing/2014/main" id="{86D2DA56-F511-FAC6-AD1E-8CABD9FE0792}"/>
              </a:ext>
            </a:extLst>
          </p:cNvPr>
          <p:cNvSpPr/>
          <p:nvPr/>
        </p:nvSpPr>
        <p:spPr>
          <a:xfrm>
            <a:off x="781628" y="246580"/>
            <a:ext cx="798764" cy="68396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1205;p80">
            <a:extLst>
              <a:ext uri="{FF2B5EF4-FFF2-40B4-BE49-F238E27FC236}">
                <a16:creationId xmlns:a16="http://schemas.microsoft.com/office/drawing/2014/main" id="{6395A67E-A7A7-DD40-1DD5-019AD607591B}"/>
              </a:ext>
            </a:extLst>
          </p:cNvPr>
          <p:cNvGrpSpPr/>
          <p:nvPr/>
        </p:nvGrpSpPr>
        <p:grpSpPr>
          <a:xfrm>
            <a:off x="3322446" y="1259801"/>
            <a:ext cx="367925" cy="352380"/>
            <a:chOff x="7101317" y="2441655"/>
            <a:chExt cx="367925" cy="352380"/>
          </a:xfrm>
        </p:grpSpPr>
        <p:sp>
          <p:nvSpPr>
            <p:cNvPr id="22" name="Google Shape;11206;p80">
              <a:extLst>
                <a:ext uri="{FF2B5EF4-FFF2-40B4-BE49-F238E27FC236}">
                  <a16:creationId xmlns:a16="http://schemas.microsoft.com/office/drawing/2014/main" id="{25BC9AFA-8142-B2DF-C55B-98A529474EBB}"/>
                </a:ext>
              </a:extLst>
            </p:cNvPr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207;p80">
              <a:extLst>
                <a:ext uri="{FF2B5EF4-FFF2-40B4-BE49-F238E27FC236}">
                  <a16:creationId xmlns:a16="http://schemas.microsoft.com/office/drawing/2014/main" id="{8F848EB6-7228-C1BD-C825-61AA9F169B03}"/>
                </a:ext>
              </a:extLst>
            </p:cNvPr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1950;p81">
            <a:extLst>
              <a:ext uri="{FF2B5EF4-FFF2-40B4-BE49-F238E27FC236}">
                <a16:creationId xmlns:a16="http://schemas.microsoft.com/office/drawing/2014/main" id="{1862A256-83B2-F03C-0613-E7E8A6CA9AA0}"/>
              </a:ext>
            </a:extLst>
          </p:cNvPr>
          <p:cNvGrpSpPr/>
          <p:nvPr/>
        </p:nvGrpSpPr>
        <p:grpSpPr>
          <a:xfrm>
            <a:off x="3343824" y="1837822"/>
            <a:ext cx="352840" cy="354718"/>
            <a:chOff x="3095745" y="3805393"/>
            <a:chExt cx="352840" cy="354718"/>
          </a:xfrm>
        </p:grpSpPr>
        <p:sp>
          <p:nvSpPr>
            <p:cNvPr id="25" name="Google Shape;11951;p81">
              <a:extLst>
                <a:ext uri="{FF2B5EF4-FFF2-40B4-BE49-F238E27FC236}">
                  <a16:creationId xmlns:a16="http://schemas.microsoft.com/office/drawing/2014/main" id="{DA6EF962-A822-0D5A-D4F0-D7E4A7E346ED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52;p81">
              <a:extLst>
                <a:ext uri="{FF2B5EF4-FFF2-40B4-BE49-F238E27FC236}">
                  <a16:creationId xmlns:a16="http://schemas.microsoft.com/office/drawing/2014/main" id="{66B495E8-3A6E-EE08-F7B7-180998C1C7FC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53;p81">
              <a:extLst>
                <a:ext uri="{FF2B5EF4-FFF2-40B4-BE49-F238E27FC236}">
                  <a16:creationId xmlns:a16="http://schemas.microsoft.com/office/drawing/2014/main" id="{820A2DAA-A62A-9875-4EFB-DFC71082F90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4;p81">
              <a:extLst>
                <a:ext uri="{FF2B5EF4-FFF2-40B4-BE49-F238E27FC236}">
                  <a16:creationId xmlns:a16="http://schemas.microsoft.com/office/drawing/2014/main" id="{D397BB14-ED80-B286-4814-415C8E1E652F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55;p81">
              <a:extLst>
                <a:ext uri="{FF2B5EF4-FFF2-40B4-BE49-F238E27FC236}">
                  <a16:creationId xmlns:a16="http://schemas.microsoft.com/office/drawing/2014/main" id="{B5DE42C5-9751-03DB-E5B9-56868B7F1214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56;p81">
              <a:extLst>
                <a:ext uri="{FF2B5EF4-FFF2-40B4-BE49-F238E27FC236}">
                  <a16:creationId xmlns:a16="http://schemas.microsoft.com/office/drawing/2014/main" id="{3358A21C-05EA-72BB-DBE2-CB5C355A7B71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1919;p81">
            <a:extLst>
              <a:ext uri="{FF2B5EF4-FFF2-40B4-BE49-F238E27FC236}">
                <a16:creationId xmlns:a16="http://schemas.microsoft.com/office/drawing/2014/main" id="{57D65365-F4E6-D83C-F9BC-774F27879C19}"/>
              </a:ext>
            </a:extLst>
          </p:cNvPr>
          <p:cNvGrpSpPr/>
          <p:nvPr/>
        </p:nvGrpSpPr>
        <p:grpSpPr>
          <a:xfrm>
            <a:off x="3370785" y="2506056"/>
            <a:ext cx="264550" cy="353222"/>
            <a:chOff x="903530" y="3806125"/>
            <a:chExt cx="264550" cy="353222"/>
          </a:xfrm>
        </p:grpSpPr>
        <p:sp>
          <p:nvSpPr>
            <p:cNvPr id="35" name="Google Shape;11920;p81">
              <a:extLst>
                <a:ext uri="{FF2B5EF4-FFF2-40B4-BE49-F238E27FC236}">
                  <a16:creationId xmlns:a16="http://schemas.microsoft.com/office/drawing/2014/main" id="{D3D6DAED-85BE-DECC-59BE-7490A8E8B8BC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21;p81">
              <a:extLst>
                <a:ext uri="{FF2B5EF4-FFF2-40B4-BE49-F238E27FC236}">
                  <a16:creationId xmlns:a16="http://schemas.microsoft.com/office/drawing/2014/main" id="{7E498875-3F90-F4C4-BB55-AF407BF6DD9F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22;p81">
              <a:extLst>
                <a:ext uri="{FF2B5EF4-FFF2-40B4-BE49-F238E27FC236}">
                  <a16:creationId xmlns:a16="http://schemas.microsoft.com/office/drawing/2014/main" id="{4629F2B8-FED2-8350-43CE-7A0FA1FBB5B5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23;p81">
              <a:extLst>
                <a:ext uri="{FF2B5EF4-FFF2-40B4-BE49-F238E27FC236}">
                  <a16:creationId xmlns:a16="http://schemas.microsoft.com/office/drawing/2014/main" id="{10C8381C-69D7-3703-8EF9-50830F5CD23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1322;p81">
            <a:extLst>
              <a:ext uri="{FF2B5EF4-FFF2-40B4-BE49-F238E27FC236}">
                <a16:creationId xmlns:a16="http://schemas.microsoft.com/office/drawing/2014/main" id="{24459A0A-BA02-FF5D-E5F9-99D9009EAA8F}"/>
              </a:ext>
            </a:extLst>
          </p:cNvPr>
          <p:cNvGrpSpPr/>
          <p:nvPr/>
        </p:nvGrpSpPr>
        <p:grpSpPr>
          <a:xfrm>
            <a:off x="3368349" y="3216388"/>
            <a:ext cx="300897" cy="356627"/>
            <a:chOff x="8020159" y="1516551"/>
            <a:chExt cx="300897" cy="356627"/>
          </a:xfrm>
        </p:grpSpPr>
        <p:sp>
          <p:nvSpPr>
            <p:cNvPr id="40" name="Google Shape;11323;p81">
              <a:extLst>
                <a:ext uri="{FF2B5EF4-FFF2-40B4-BE49-F238E27FC236}">
                  <a16:creationId xmlns:a16="http://schemas.microsoft.com/office/drawing/2014/main" id="{A554072D-1098-FA0C-EF75-F130A7959C3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24;p81">
              <a:extLst>
                <a:ext uri="{FF2B5EF4-FFF2-40B4-BE49-F238E27FC236}">
                  <a16:creationId xmlns:a16="http://schemas.microsoft.com/office/drawing/2014/main" id="{FB1BCCC2-ED8A-A30F-3DD0-2B929C31A7A0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25;p81">
              <a:extLst>
                <a:ext uri="{FF2B5EF4-FFF2-40B4-BE49-F238E27FC236}">
                  <a16:creationId xmlns:a16="http://schemas.microsoft.com/office/drawing/2014/main" id="{0CFD0653-60DB-60DB-096F-C2CCCB116D09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26;p81">
              <a:extLst>
                <a:ext uri="{FF2B5EF4-FFF2-40B4-BE49-F238E27FC236}">
                  <a16:creationId xmlns:a16="http://schemas.microsoft.com/office/drawing/2014/main" id="{103EBAB9-0C93-0A0D-F759-363973848966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7;p81">
              <a:extLst>
                <a:ext uri="{FF2B5EF4-FFF2-40B4-BE49-F238E27FC236}">
                  <a16:creationId xmlns:a16="http://schemas.microsoft.com/office/drawing/2014/main" id="{0C59BBC7-B4E1-91B8-F59A-C858BCBE32FD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428;p79">
            <a:extLst>
              <a:ext uri="{FF2B5EF4-FFF2-40B4-BE49-F238E27FC236}">
                <a16:creationId xmlns:a16="http://schemas.microsoft.com/office/drawing/2014/main" id="{C0264F3F-BF51-A5B1-8DD0-F093AB7E9CE8}"/>
              </a:ext>
            </a:extLst>
          </p:cNvPr>
          <p:cNvSpPr/>
          <p:nvPr/>
        </p:nvSpPr>
        <p:spPr>
          <a:xfrm>
            <a:off x="3382955" y="3883126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6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31856" y="76565"/>
            <a:ext cx="5442900" cy="62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0746;p79"/>
          <p:cNvGrpSpPr/>
          <p:nvPr/>
        </p:nvGrpSpPr>
        <p:grpSpPr>
          <a:xfrm>
            <a:off x="1592308" y="158472"/>
            <a:ext cx="805313" cy="651244"/>
            <a:chOff x="4149138" y="4121151"/>
            <a:chExt cx="344065" cy="368644"/>
          </a:xfrm>
          <a:solidFill>
            <a:schemeClr val="tx2"/>
          </a:solidFill>
        </p:grpSpPr>
        <p:sp>
          <p:nvSpPr>
            <p:cNvPr id="7" name="Google Shape;10747;p79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48;p79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49;p79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50;p79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51;p79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52;p79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53;p79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54;p79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55;p79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56;p79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57;p79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58;p79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F5E2F3-B424-B2EB-FA52-F71B840E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21" y="914853"/>
            <a:ext cx="4060378" cy="39375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3384E-BE11-3F23-3932-DFC2D6661B57}"/>
              </a:ext>
            </a:extLst>
          </p:cNvPr>
          <p:cNvSpPr txBox="1"/>
          <p:nvPr/>
        </p:nvSpPr>
        <p:spPr>
          <a:xfrm>
            <a:off x="2019004" y="0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2</a:t>
            </a:r>
            <a:endParaRPr lang="en-US" sz="3000" b="1" dirty="0">
              <a:solidFill>
                <a:schemeClr val="bg1"/>
              </a:solidFill>
            </a:endParaRPr>
          </a:p>
        </p:txBody>
      </p:sp>
      <p:grpSp>
        <p:nvGrpSpPr>
          <p:cNvPr id="6" name="Google Shape;10746;p79">
            <a:extLst>
              <a:ext uri="{FF2B5EF4-FFF2-40B4-BE49-F238E27FC236}">
                <a16:creationId xmlns:a16="http://schemas.microsoft.com/office/drawing/2014/main" id="{6BE3E1FE-7FB4-0F69-DFE3-FE1F30270E43}"/>
              </a:ext>
            </a:extLst>
          </p:cNvPr>
          <p:cNvGrpSpPr/>
          <p:nvPr/>
        </p:nvGrpSpPr>
        <p:grpSpPr>
          <a:xfrm>
            <a:off x="1157943" y="0"/>
            <a:ext cx="805313" cy="651244"/>
            <a:chOff x="4149138" y="4121151"/>
            <a:chExt cx="344065" cy="368644"/>
          </a:xfrm>
          <a:solidFill>
            <a:schemeClr val="tx2"/>
          </a:solidFill>
        </p:grpSpPr>
        <p:sp>
          <p:nvSpPr>
            <p:cNvPr id="7" name="Google Shape;10747;p79">
              <a:extLst>
                <a:ext uri="{FF2B5EF4-FFF2-40B4-BE49-F238E27FC236}">
                  <a16:creationId xmlns:a16="http://schemas.microsoft.com/office/drawing/2014/main" id="{9F6D29C8-13C6-38DE-6815-36FBC6FDC57C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48;p79">
              <a:extLst>
                <a:ext uri="{FF2B5EF4-FFF2-40B4-BE49-F238E27FC236}">
                  <a16:creationId xmlns:a16="http://schemas.microsoft.com/office/drawing/2014/main" id="{EF7646C1-3D22-DC3A-99B0-79B9907B0E4E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49;p79">
              <a:extLst>
                <a:ext uri="{FF2B5EF4-FFF2-40B4-BE49-F238E27FC236}">
                  <a16:creationId xmlns:a16="http://schemas.microsoft.com/office/drawing/2014/main" id="{AFC02D78-0C52-7721-B13F-956E5B1BE97D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50;p79">
              <a:extLst>
                <a:ext uri="{FF2B5EF4-FFF2-40B4-BE49-F238E27FC236}">
                  <a16:creationId xmlns:a16="http://schemas.microsoft.com/office/drawing/2014/main" id="{85170472-9534-EF79-1194-FFE1E707DEBD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51;p79">
              <a:extLst>
                <a:ext uri="{FF2B5EF4-FFF2-40B4-BE49-F238E27FC236}">
                  <a16:creationId xmlns:a16="http://schemas.microsoft.com/office/drawing/2014/main" id="{D3A02FBC-6EFA-7B86-3BDC-F3AD0AA85753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52;p79">
              <a:extLst>
                <a:ext uri="{FF2B5EF4-FFF2-40B4-BE49-F238E27FC236}">
                  <a16:creationId xmlns:a16="http://schemas.microsoft.com/office/drawing/2014/main" id="{EC2EAA53-87E3-EE1D-C9EF-BCCC5AA3CCE0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53;p79">
              <a:extLst>
                <a:ext uri="{FF2B5EF4-FFF2-40B4-BE49-F238E27FC236}">
                  <a16:creationId xmlns:a16="http://schemas.microsoft.com/office/drawing/2014/main" id="{4B8E2E66-B606-F7E8-7651-867099A0C6F8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54;p79">
              <a:extLst>
                <a:ext uri="{FF2B5EF4-FFF2-40B4-BE49-F238E27FC236}">
                  <a16:creationId xmlns:a16="http://schemas.microsoft.com/office/drawing/2014/main" id="{39971EFB-B3DD-30C9-7488-04E06D849FA3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55;p79">
              <a:extLst>
                <a:ext uri="{FF2B5EF4-FFF2-40B4-BE49-F238E27FC236}">
                  <a16:creationId xmlns:a16="http://schemas.microsoft.com/office/drawing/2014/main" id="{CC017896-1629-F7F0-8374-98854DF6629B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56;p79">
              <a:extLst>
                <a:ext uri="{FF2B5EF4-FFF2-40B4-BE49-F238E27FC236}">
                  <a16:creationId xmlns:a16="http://schemas.microsoft.com/office/drawing/2014/main" id="{71656C60-A003-F82B-3DFA-6A5BEC7EA7D8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57;p79">
              <a:extLst>
                <a:ext uri="{FF2B5EF4-FFF2-40B4-BE49-F238E27FC236}">
                  <a16:creationId xmlns:a16="http://schemas.microsoft.com/office/drawing/2014/main" id="{E00CE2F2-510E-A680-AC91-75CEDBBBD12D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58;p79">
              <a:extLst>
                <a:ext uri="{FF2B5EF4-FFF2-40B4-BE49-F238E27FC236}">
                  <a16:creationId xmlns:a16="http://schemas.microsoft.com/office/drawing/2014/main" id="{4B43B798-A1EB-1E9D-7653-D6D81F5F5C46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1F4129E2-3388-2DB7-A420-66E2B243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t="1517" r="1919" b="2154"/>
          <a:stretch/>
        </p:blipFill>
        <p:spPr>
          <a:xfrm>
            <a:off x="1963256" y="515374"/>
            <a:ext cx="4984082" cy="45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2A2FB9-6E9E-C01C-B68D-7D8385DE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2060" y="1307558"/>
            <a:ext cx="6077015" cy="3558732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</a:t>
            </a:r>
            <a:endParaRPr lang="en-US" sz="16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Dialog 5G network established in the university (5G NSA)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radio-based network (5G SA)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protocols that can be used for video streaming</a:t>
            </a:r>
          </a:p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MPEG-DASH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RTMP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Streaming services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 media streaming server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object positioning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gaming engine with 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Vuforia SDK is used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3D object modeling and positioning</a:t>
            </a:r>
          </a:p>
          <a:p>
            <a:pPr marL="139700" indent="0">
              <a:buNone/>
            </a:pP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11430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13181;p83">
            <a:extLst>
              <a:ext uri="{FF2B5EF4-FFF2-40B4-BE49-F238E27FC236}">
                <a16:creationId xmlns:a16="http://schemas.microsoft.com/office/drawing/2014/main" id="{B6634F54-9898-F4B8-0E6E-6BACB8B80E74}"/>
              </a:ext>
            </a:extLst>
          </p:cNvPr>
          <p:cNvGrpSpPr/>
          <p:nvPr/>
        </p:nvGrpSpPr>
        <p:grpSpPr>
          <a:xfrm>
            <a:off x="1112061" y="585836"/>
            <a:ext cx="552081" cy="590626"/>
            <a:chOff x="1396957" y="4287365"/>
            <a:chExt cx="301861" cy="332871"/>
          </a:xfrm>
          <a:solidFill>
            <a:schemeClr val="tx2"/>
          </a:solidFill>
        </p:grpSpPr>
        <p:sp>
          <p:nvSpPr>
            <p:cNvPr id="5" name="Google Shape;13182;p83">
              <a:extLst>
                <a:ext uri="{FF2B5EF4-FFF2-40B4-BE49-F238E27FC236}">
                  <a16:creationId xmlns:a16="http://schemas.microsoft.com/office/drawing/2014/main" id="{C7162B07-A546-CE32-AD7B-70D649602DFF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183;p83">
              <a:extLst>
                <a:ext uri="{FF2B5EF4-FFF2-40B4-BE49-F238E27FC236}">
                  <a16:creationId xmlns:a16="http://schemas.microsoft.com/office/drawing/2014/main" id="{5AC4CDE8-922B-890D-56BE-8F69E1AA0A60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4;p83">
              <a:extLst>
                <a:ext uri="{FF2B5EF4-FFF2-40B4-BE49-F238E27FC236}">
                  <a16:creationId xmlns:a16="http://schemas.microsoft.com/office/drawing/2014/main" id="{CC580CB3-4446-E2C9-42E0-76682E5E29B0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85;p83">
              <a:extLst>
                <a:ext uri="{FF2B5EF4-FFF2-40B4-BE49-F238E27FC236}">
                  <a16:creationId xmlns:a16="http://schemas.microsoft.com/office/drawing/2014/main" id="{E4DFEC91-94AF-39F0-DD83-8D4EDDCFE879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86;p83">
              <a:extLst>
                <a:ext uri="{FF2B5EF4-FFF2-40B4-BE49-F238E27FC236}">
                  <a16:creationId xmlns:a16="http://schemas.microsoft.com/office/drawing/2014/main" id="{92D44DE5-D0C9-221C-27C6-424E8FBFE48A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7;p83">
              <a:extLst>
                <a:ext uri="{FF2B5EF4-FFF2-40B4-BE49-F238E27FC236}">
                  <a16:creationId xmlns:a16="http://schemas.microsoft.com/office/drawing/2014/main" id="{13DACDD7-EA3B-5B74-FFE4-E0965AB76742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8;p83">
              <a:extLst>
                <a:ext uri="{FF2B5EF4-FFF2-40B4-BE49-F238E27FC236}">
                  <a16:creationId xmlns:a16="http://schemas.microsoft.com/office/drawing/2014/main" id="{BD6220E2-4A52-A59D-461E-57C5EA1EDB52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9;p83">
              <a:extLst>
                <a:ext uri="{FF2B5EF4-FFF2-40B4-BE49-F238E27FC236}">
                  <a16:creationId xmlns:a16="http://schemas.microsoft.com/office/drawing/2014/main" id="{35B63B90-255A-3E94-71CD-7140BDE5814E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90;p83">
              <a:extLst>
                <a:ext uri="{FF2B5EF4-FFF2-40B4-BE49-F238E27FC236}">
                  <a16:creationId xmlns:a16="http://schemas.microsoft.com/office/drawing/2014/main" id="{1DB33016-C949-4793-09D4-31C19215DD72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91;p83">
              <a:extLst>
                <a:ext uri="{FF2B5EF4-FFF2-40B4-BE49-F238E27FC236}">
                  <a16:creationId xmlns:a16="http://schemas.microsoft.com/office/drawing/2014/main" id="{33A7E9F8-A48F-7939-93B1-8D19B96B8E76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92;p83">
              <a:extLst>
                <a:ext uri="{FF2B5EF4-FFF2-40B4-BE49-F238E27FC236}">
                  <a16:creationId xmlns:a16="http://schemas.microsoft.com/office/drawing/2014/main" id="{B9AE217C-B64F-BBAF-EE02-C754D5ED0B27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93;p83">
              <a:extLst>
                <a:ext uri="{FF2B5EF4-FFF2-40B4-BE49-F238E27FC236}">
                  <a16:creationId xmlns:a16="http://schemas.microsoft.com/office/drawing/2014/main" id="{B7CBD1C0-AD13-2246-970D-EEFB8428E6B1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4;p83">
              <a:extLst>
                <a:ext uri="{FF2B5EF4-FFF2-40B4-BE49-F238E27FC236}">
                  <a16:creationId xmlns:a16="http://schemas.microsoft.com/office/drawing/2014/main" id="{BB0A31FD-2D86-CDA8-0C36-FAD50747C0FE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5;p83">
              <a:extLst>
                <a:ext uri="{FF2B5EF4-FFF2-40B4-BE49-F238E27FC236}">
                  <a16:creationId xmlns:a16="http://schemas.microsoft.com/office/drawing/2014/main" id="{B98A0A36-32FB-C88A-C7E4-242FB4208197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6;p83">
              <a:extLst>
                <a:ext uri="{FF2B5EF4-FFF2-40B4-BE49-F238E27FC236}">
                  <a16:creationId xmlns:a16="http://schemas.microsoft.com/office/drawing/2014/main" id="{91FB0FA6-3D89-2151-A6C8-54A842107435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14;p44">
            <a:extLst>
              <a:ext uri="{FF2B5EF4-FFF2-40B4-BE49-F238E27FC236}">
                <a16:creationId xmlns:a16="http://schemas.microsoft.com/office/drawing/2014/main" id="{FE1C5A1F-0018-D86D-40CE-BB277A571E9E}"/>
              </a:ext>
            </a:extLst>
          </p:cNvPr>
          <p:cNvSpPr txBox="1">
            <a:spLocks/>
          </p:cNvSpPr>
          <p:nvPr/>
        </p:nvSpPr>
        <p:spPr>
          <a:xfrm>
            <a:off x="1837660" y="46788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73692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29FF-0A7B-587B-7C98-38F0E862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108" y="813536"/>
            <a:ext cx="6336943" cy="333724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</a:t>
            </a: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protocols</a:t>
            </a:r>
          </a:p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</a:p>
          <a:p>
            <a:pPr marL="13970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Gaming environment development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gaming engine</a:t>
            </a:r>
          </a:p>
          <a:p>
            <a:endParaRPr lang="en-US" sz="1400" u="sng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Dashboard development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 Hosting services and databases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</a:p>
          <a:p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E0B2A1ED-28F8-335F-9C15-209318C50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9094" y="115136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</a:t>
            </a: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Ctd.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3181;p83">
            <a:extLst>
              <a:ext uri="{FF2B5EF4-FFF2-40B4-BE49-F238E27FC236}">
                <a16:creationId xmlns:a16="http://schemas.microsoft.com/office/drawing/2014/main" id="{50E8B05F-FBBE-5C2D-9E2C-C48E29C0F540}"/>
              </a:ext>
            </a:extLst>
          </p:cNvPr>
          <p:cNvGrpSpPr/>
          <p:nvPr/>
        </p:nvGrpSpPr>
        <p:grpSpPr>
          <a:xfrm>
            <a:off x="1138565" y="172572"/>
            <a:ext cx="552081" cy="590626"/>
            <a:chOff x="1396957" y="4287365"/>
            <a:chExt cx="301861" cy="332871"/>
          </a:xfrm>
          <a:solidFill>
            <a:schemeClr val="tx2"/>
          </a:solidFill>
        </p:grpSpPr>
        <p:sp>
          <p:nvSpPr>
            <p:cNvPr id="6" name="Google Shape;13182;p83">
              <a:extLst>
                <a:ext uri="{FF2B5EF4-FFF2-40B4-BE49-F238E27FC236}">
                  <a16:creationId xmlns:a16="http://schemas.microsoft.com/office/drawing/2014/main" id="{D70C1520-3795-E51B-5E92-5EE208A8E365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3;p83">
              <a:extLst>
                <a:ext uri="{FF2B5EF4-FFF2-40B4-BE49-F238E27FC236}">
                  <a16:creationId xmlns:a16="http://schemas.microsoft.com/office/drawing/2014/main" id="{CC0FD65C-FE63-DA29-5E62-13DD50E4809F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84;p83">
              <a:extLst>
                <a:ext uri="{FF2B5EF4-FFF2-40B4-BE49-F238E27FC236}">
                  <a16:creationId xmlns:a16="http://schemas.microsoft.com/office/drawing/2014/main" id="{8DD5F3BA-E76E-1CA2-9277-4B7040EB11C9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85;p83">
              <a:extLst>
                <a:ext uri="{FF2B5EF4-FFF2-40B4-BE49-F238E27FC236}">
                  <a16:creationId xmlns:a16="http://schemas.microsoft.com/office/drawing/2014/main" id="{ABCF69E0-2A77-7BF8-A253-DB0B1A756F4D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6;p83">
              <a:extLst>
                <a:ext uri="{FF2B5EF4-FFF2-40B4-BE49-F238E27FC236}">
                  <a16:creationId xmlns:a16="http://schemas.microsoft.com/office/drawing/2014/main" id="{C3EA8ECE-E67C-B836-6DD2-8C9A87A432D7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7;p83">
              <a:extLst>
                <a:ext uri="{FF2B5EF4-FFF2-40B4-BE49-F238E27FC236}">
                  <a16:creationId xmlns:a16="http://schemas.microsoft.com/office/drawing/2014/main" id="{21BCC722-B998-6617-33D8-55F3FF3AA876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8;p83">
              <a:extLst>
                <a:ext uri="{FF2B5EF4-FFF2-40B4-BE49-F238E27FC236}">
                  <a16:creationId xmlns:a16="http://schemas.microsoft.com/office/drawing/2014/main" id="{C66A354A-067F-6C4F-3BE6-1AF88B2A80E5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9;p83">
              <a:extLst>
                <a:ext uri="{FF2B5EF4-FFF2-40B4-BE49-F238E27FC236}">
                  <a16:creationId xmlns:a16="http://schemas.microsoft.com/office/drawing/2014/main" id="{99A41010-2E93-CF2A-8E45-EE0203A2181B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90;p83">
              <a:extLst>
                <a:ext uri="{FF2B5EF4-FFF2-40B4-BE49-F238E27FC236}">
                  <a16:creationId xmlns:a16="http://schemas.microsoft.com/office/drawing/2014/main" id="{7298EAA5-5A88-7541-E80E-E4CC72764418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91;p83">
              <a:extLst>
                <a:ext uri="{FF2B5EF4-FFF2-40B4-BE49-F238E27FC236}">
                  <a16:creationId xmlns:a16="http://schemas.microsoft.com/office/drawing/2014/main" id="{4122A83E-895D-E81C-80F9-CBCCDCFD1B18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92;p83">
              <a:extLst>
                <a:ext uri="{FF2B5EF4-FFF2-40B4-BE49-F238E27FC236}">
                  <a16:creationId xmlns:a16="http://schemas.microsoft.com/office/drawing/2014/main" id="{00F20726-B718-5F95-BFC6-27CF0FCA64C1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3;p83">
              <a:extLst>
                <a:ext uri="{FF2B5EF4-FFF2-40B4-BE49-F238E27FC236}">
                  <a16:creationId xmlns:a16="http://schemas.microsoft.com/office/drawing/2014/main" id="{6A87B408-724D-9996-63EB-4E335684A44B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4;p83">
              <a:extLst>
                <a:ext uri="{FF2B5EF4-FFF2-40B4-BE49-F238E27FC236}">
                  <a16:creationId xmlns:a16="http://schemas.microsoft.com/office/drawing/2014/main" id="{D0535185-5DCB-AFDA-F857-4E50B245DF6C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5;p83">
              <a:extLst>
                <a:ext uri="{FF2B5EF4-FFF2-40B4-BE49-F238E27FC236}">
                  <a16:creationId xmlns:a16="http://schemas.microsoft.com/office/drawing/2014/main" id="{A5EC71EB-AFEA-45CA-BC35-0E041EB18119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6;p83">
              <a:extLst>
                <a:ext uri="{FF2B5EF4-FFF2-40B4-BE49-F238E27FC236}">
                  <a16:creationId xmlns:a16="http://schemas.microsoft.com/office/drawing/2014/main" id="{216B814C-BD06-DA10-2FD4-CB5ACC5A0FFE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932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985"/>
            <a:ext cx="4714800" cy="3147129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9236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243</Words>
  <Application>Microsoft Office PowerPoint</Application>
  <PresentationFormat>On-screen Show (16:9)</PresentationFormat>
  <Paragraphs>73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Montserrat ExtraBold</vt:lpstr>
      <vt:lpstr>Times New Roman</vt:lpstr>
      <vt:lpstr>Arial</vt:lpstr>
      <vt:lpstr>Calibri</vt:lpstr>
      <vt:lpstr>Futuristic Background by Slidesgo</vt:lpstr>
      <vt:lpstr>PowerPoint Presentation</vt:lpstr>
      <vt:lpstr>Project Scope</vt:lpstr>
      <vt:lpstr>Features</vt:lpstr>
      <vt:lpstr>System Architecture 1</vt:lpstr>
      <vt:lpstr>PowerPoint Presentation</vt:lpstr>
      <vt:lpstr>PowerPoint Presentation</vt:lpstr>
      <vt:lpstr>Technologies Used Ctd.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Dilun  Sandeepa</cp:lastModifiedBy>
  <cp:revision>212</cp:revision>
  <dcterms:modified xsi:type="dcterms:W3CDTF">2023-01-17T07:27:07Z</dcterms:modified>
</cp:coreProperties>
</file>